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2" r:id="rId4"/>
    <p:sldId id="263" r:id="rId5"/>
    <p:sldId id="264" r:id="rId6"/>
    <p:sldId id="267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003C74"/>
    <a:srgbClr val="63B9E9"/>
    <a:srgbClr val="475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CAC69-3DF9-4A2D-92C1-EB46E8DD4BC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9F89549D-BE1E-4A3E-8FB3-158153AEB862}">
      <dgm:prSet phldrT="[Text]" custT="1"/>
      <dgm:spPr/>
      <dgm:t>
        <a:bodyPr/>
        <a:lstStyle/>
        <a:p>
          <a:r>
            <a:rPr lang="en-AU" sz="1800" dirty="0" smtClean="0"/>
            <a:t>Short </a:t>
          </a:r>
          <a:br>
            <a:rPr lang="en-AU" sz="1800" dirty="0" smtClean="0"/>
          </a:br>
          <a:r>
            <a:rPr lang="en-AU" sz="1800" dirty="0" smtClean="0"/>
            <a:t>Term</a:t>
          </a:r>
          <a:endParaRPr lang="en-AU" sz="1800" dirty="0"/>
        </a:p>
      </dgm:t>
    </dgm:pt>
    <dgm:pt modelId="{906A0DDB-7AE9-45CE-B384-495DC3AD29E5}" type="parTrans" cxnId="{8CC9E40F-BA4D-4F31-AC75-8F791CF1ADB8}">
      <dgm:prSet/>
      <dgm:spPr/>
      <dgm:t>
        <a:bodyPr/>
        <a:lstStyle/>
        <a:p>
          <a:endParaRPr lang="en-AU"/>
        </a:p>
      </dgm:t>
    </dgm:pt>
    <dgm:pt modelId="{C80DE70C-AA94-443C-BC5C-C90990FA7F28}" type="sibTrans" cxnId="{8CC9E40F-BA4D-4F31-AC75-8F791CF1ADB8}">
      <dgm:prSet/>
      <dgm:spPr/>
      <dgm:t>
        <a:bodyPr/>
        <a:lstStyle/>
        <a:p>
          <a:endParaRPr lang="en-AU"/>
        </a:p>
      </dgm:t>
    </dgm:pt>
    <dgm:pt modelId="{C18647A0-FF2E-491D-9FF0-CB6515684520}">
      <dgm:prSet phldrT="[Text]"/>
      <dgm:spPr/>
      <dgm:t>
        <a:bodyPr/>
        <a:lstStyle/>
        <a:p>
          <a:r>
            <a:rPr lang="en-AU" dirty="0" smtClean="0"/>
            <a:t>Black log clearing support</a:t>
          </a:r>
          <a:endParaRPr lang="en-AU" dirty="0"/>
        </a:p>
      </dgm:t>
    </dgm:pt>
    <dgm:pt modelId="{9787DED2-0F1E-4C86-A3B0-C0B3A830F268}" type="parTrans" cxnId="{5E3FDF7F-DEB0-45C2-AA81-D5A76C2E1395}">
      <dgm:prSet/>
      <dgm:spPr/>
      <dgm:t>
        <a:bodyPr/>
        <a:lstStyle/>
        <a:p>
          <a:endParaRPr lang="en-AU"/>
        </a:p>
      </dgm:t>
    </dgm:pt>
    <dgm:pt modelId="{C7E912BF-0C71-4706-83C3-87AC59E98104}" type="sibTrans" cxnId="{5E3FDF7F-DEB0-45C2-AA81-D5A76C2E1395}">
      <dgm:prSet/>
      <dgm:spPr/>
      <dgm:t>
        <a:bodyPr/>
        <a:lstStyle/>
        <a:p>
          <a:endParaRPr lang="en-AU"/>
        </a:p>
      </dgm:t>
    </dgm:pt>
    <dgm:pt modelId="{89F2865F-A31F-48D3-9A3B-24CB72699A89}">
      <dgm:prSet phldrT="[Text]"/>
      <dgm:spPr/>
      <dgm:t>
        <a:bodyPr/>
        <a:lstStyle/>
        <a:p>
          <a:r>
            <a:rPr lang="en-AU" dirty="0" smtClean="0"/>
            <a:t>Effective function layout plans</a:t>
          </a:r>
          <a:endParaRPr lang="en-AU" dirty="0"/>
        </a:p>
      </dgm:t>
    </dgm:pt>
    <dgm:pt modelId="{4F777FF8-D321-4531-A36C-085B98EA89F7}" type="parTrans" cxnId="{31F88D9B-7BBD-49E4-A675-E8DE5B48A863}">
      <dgm:prSet/>
      <dgm:spPr/>
      <dgm:t>
        <a:bodyPr/>
        <a:lstStyle/>
        <a:p>
          <a:endParaRPr lang="en-AU"/>
        </a:p>
      </dgm:t>
    </dgm:pt>
    <dgm:pt modelId="{5D1ACD17-5A8E-4C42-8D99-A9BF4B9D7061}" type="sibTrans" cxnId="{31F88D9B-7BBD-49E4-A675-E8DE5B48A863}">
      <dgm:prSet/>
      <dgm:spPr/>
      <dgm:t>
        <a:bodyPr/>
        <a:lstStyle/>
        <a:p>
          <a:endParaRPr lang="en-AU"/>
        </a:p>
      </dgm:t>
    </dgm:pt>
    <dgm:pt modelId="{D4A545AE-46DC-4096-A868-73BF447C85D4}">
      <dgm:prSet phldrT="[Text]" custT="1"/>
      <dgm:spPr/>
      <dgm:t>
        <a:bodyPr/>
        <a:lstStyle/>
        <a:p>
          <a:r>
            <a:rPr lang="en-AU" sz="1800" dirty="0" smtClean="0"/>
            <a:t>Medium Term</a:t>
          </a:r>
          <a:endParaRPr lang="en-AU" sz="1800" dirty="0"/>
        </a:p>
      </dgm:t>
    </dgm:pt>
    <dgm:pt modelId="{55561D3B-A6D0-4706-A2CA-388F5F6E3356}" type="parTrans" cxnId="{F3923ED3-8D2C-454F-936B-1EE8E04523C3}">
      <dgm:prSet/>
      <dgm:spPr/>
      <dgm:t>
        <a:bodyPr/>
        <a:lstStyle/>
        <a:p>
          <a:endParaRPr lang="en-AU"/>
        </a:p>
      </dgm:t>
    </dgm:pt>
    <dgm:pt modelId="{BE63D507-B8A3-481D-870B-59CF93098CAE}" type="sibTrans" cxnId="{F3923ED3-8D2C-454F-936B-1EE8E04523C3}">
      <dgm:prSet/>
      <dgm:spPr/>
      <dgm:t>
        <a:bodyPr/>
        <a:lstStyle/>
        <a:p>
          <a:endParaRPr lang="en-AU"/>
        </a:p>
      </dgm:t>
    </dgm:pt>
    <dgm:pt modelId="{428A09BC-5566-47E9-A447-97DC9F3A6AAD}">
      <dgm:prSet phldrT="[Text]"/>
      <dgm:spPr/>
      <dgm:t>
        <a:bodyPr/>
        <a:lstStyle/>
        <a:p>
          <a:r>
            <a:rPr lang="en-AU" dirty="0" smtClean="0"/>
            <a:t>Process streamlining and improvement</a:t>
          </a:r>
          <a:endParaRPr lang="en-AU" dirty="0"/>
        </a:p>
      </dgm:t>
    </dgm:pt>
    <dgm:pt modelId="{7138554A-437F-4B94-85C0-AB799A03DEDF}" type="parTrans" cxnId="{A24EDD49-24A1-40A6-A1DB-1F39B8F25C3F}">
      <dgm:prSet/>
      <dgm:spPr/>
      <dgm:t>
        <a:bodyPr/>
        <a:lstStyle/>
        <a:p>
          <a:endParaRPr lang="en-AU"/>
        </a:p>
      </dgm:t>
    </dgm:pt>
    <dgm:pt modelId="{664E35BD-92B6-4CED-8972-BD5E8992E1EF}" type="sibTrans" cxnId="{A24EDD49-24A1-40A6-A1DB-1F39B8F25C3F}">
      <dgm:prSet/>
      <dgm:spPr/>
      <dgm:t>
        <a:bodyPr/>
        <a:lstStyle/>
        <a:p>
          <a:endParaRPr lang="en-AU"/>
        </a:p>
      </dgm:t>
    </dgm:pt>
    <dgm:pt modelId="{659EBE9A-873B-45E3-BEC7-A40C16D1A5EB}">
      <dgm:prSet phldrT="[Text]"/>
      <dgm:spPr/>
      <dgm:t>
        <a:bodyPr/>
        <a:lstStyle/>
        <a:p>
          <a:r>
            <a:rPr lang="en-AU" dirty="0" smtClean="0"/>
            <a:t>Greater use of accredited consultants</a:t>
          </a:r>
          <a:endParaRPr lang="en-AU" dirty="0"/>
        </a:p>
      </dgm:t>
    </dgm:pt>
    <dgm:pt modelId="{85B57B53-9C78-4D5D-BC13-4F7190809C03}" type="parTrans" cxnId="{6C71F053-026A-4D9F-97F8-5AF57717949B}">
      <dgm:prSet/>
      <dgm:spPr/>
      <dgm:t>
        <a:bodyPr/>
        <a:lstStyle/>
        <a:p>
          <a:endParaRPr lang="en-AU"/>
        </a:p>
      </dgm:t>
    </dgm:pt>
    <dgm:pt modelId="{5843B221-DA8B-4DB3-926D-0EC731EE5C12}" type="sibTrans" cxnId="{6C71F053-026A-4D9F-97F8-5AF57717949B}">
      <dgm:prSet/>
      <dgm:spPr/>
      <dgm:t>
        <a:bodyPr/>
        <a:lstStyle/>
        <a:p>
          <a:endParaRPr lang="en-AU"/>
        </a:p>
      </dgm:t>
    </dgm:pt>
    <dgm:pt modelId="{237F7B3C-1040-43FF-8703-85807E529A2A}">
      <dgm:prSet phldrT="[Text]" custT="1"/>
      <dgm:spPr/>
      <dgm:t>
        <a:bodyPr/>
        <a:lstStyle/>
        <a:p>
          <a:r>
            <a:rPr lang="en-AU" sz="1800" dirty="0" smtClean="0"/>
            <a:t>Longer </a:t>
          </a:r>
          <a:br>
            <a:rPr lang="en-AU" sz="1800" dirty="0" smtClean="0"/>
          </a:br>
          <a:r>
            <a:rPr lang="en-AU" sz="1800" dirty="0" smtClean="0"/>
            <a:t>Term</a:t>
          </a:r>
        </a:p>
      </dgm:t>
    </dgm:pt>
    <dgm:pt modelId="{3118F4EB-34E5-4047-9F81-737E67D6EF36}" type="parTrans" cxnId="{3ADD22CB-8B30-4CFB-A680-5DB5D9706361}">
      <dgm:prSet/>
      <dgm:spPr/>
      <dgm:t>
        <a:bodyPr/>
        <a:lstStyle/>
        <a:p>
          <a:endParaRPr lang="en-AU"/>
        </a:p>
      </dgm:t>
    </dgm:pt>
    <dgm:pt modelId="{4599D9AC-149B-4386-84B5-15A2BF7D0927}" type="sibTrans" cxnId="{3ADD22CB-8B30-4CFB-A680-5DB5D9706361}">
      <dgm:prSet/>
      <dgm:spPr/>
      <dgm:t>
        <a:bodyPr/>
        <a:lstStyle/>
        <a:p>
          <a:endParaRPr lang="en-AU"/>
        </a:p>
      </dgm:t>
    </dgm:pt>
    <dgm:pt modelId="{ED26FAAB-BD42-478C-9F12-54E5A6733132}">
      <dgm:prSet phldrT="[Text]"/>
      <dgm:spPr/>
      <dgm:t>
        <a:bodyPr/>
        <a:lstStyle/>
        <a:p>
          <a:r>
            <a:rPr lang="en-AU" dirty="0" smtClean="0"/>
            <a:t>Legislative</a:t>
          </a:r>
          <a:endParaRPr lang="en-AU" dirty="0"/>
        </a:p>
      </dgm:t>
    </dgm:pt>
    <dgm:pt modelId="{CF07CA0F-D3F0-43B0-9083-04B0882903AC}" type="parTrans" cxnId="{6267D044-638C-4371-BD28-790A45922515}">
      <dgm:prSet/>
      <dgm:spPr/>
      <dgm:t>
        <a:bodyPr/>
        <a:lstStyle/>
        <a:p>
          <a:endParaRPr lang="en-AU"/>
        </a:p>
      </dgm:t>
    </dgm:pt>
    <dgm:pt modelId="{C86CA3B8-2504-4E4A-9DA8-C28444136652}" type="sibTrans" cxnId="{6267D044-638C-4371-BD28-790A45922515}">
      <dgm:prSet/>
      <dgm:spPr/>
      <dgm:t>
        <a:bodyPr/>
        <a:lstStyle/>
        <a:p>
          <a:endParaRPr lang="en-AU"/>
        </a:p>
      </dgm:t>
    </dgm:pt>
    <dgm:pt modelId="{D1CDE0E6-3D3D-4943-AB2F-51685E5BB5D4}">
      <dgm:prSet phldrT="[Text]"/>
      <dgm:spPr/>
      <dgm:t>
        <a:bodyPr/>
        <a:lstStyle/>
        <a:p>
          <a:r>
            <a:rPr lang="en-AU" dirty="0" smtClean="0"/>
            <a:t>Regulatory</a:t>
          </a:r>
          <a:endParaRPr lang="en-AU" dirty="0"/>
        </a:p>
      </dgm:t>
    </dgm:pt>
    <dgm:pt modelId="{ACF2E14E-2FFE-428A-B45F-5BFC9D3153CE}" type="parTrans" cxnId="{2B3B8A30-A8D3-4F50-8E15-1134366AA2F9}">
      <dgm:prSet/>
      <dgm:spPr/>
      <dgm:t>
        <a:bodyPr/>
        <a:lstStyle/>
        <a:p>
          <a:endParaRPr lang="en-AU"/>
        </a:p>
      </dgm:t>
    </dgm:pt>
    <dgm:pt modelId="{01BF4871-8E67-4A8A-89FA-AA23BF8BE61B}" type="sibTrans" cxnId="{2B3B8A30-A8D3-4F50-8E15-1134366AA2F9}">
      <dgm:prSet/>
      <dgm:spPr/>
      <dgm:t>
        <a:bodyPr/>
        <a:lstStyle/>
        <a:p>
          <a:endParaRPr lang="en-AU"/>
        </a:p>
      </dgm:t>
    </dgm:pt>
    <dgm:pt modelId="{991A9355-958A-49D6-9158-C92308453677}">
      <dgm:prSet phldrT="[Text]"/>
      <dgm:spPr/>
      <dgm:t>
        <a:bodyPr/>
        <a:lstStyle/>
        <a:p>
          <a:r>
            <a:rPr lang="en-AU" dirty="0" smtClean="0"/>
            <a:t>Bonding practice consistency</a:t>
          </a:r>
          <a:endParaRPr lang="en-AU" dirty="0"/>
        </a:p>
      </dgm:t>
    </dgm:pt>
    <dgm:pt modelId="{919CAAC2-F513-4099-A069-F8BB48C4D5F9}" type="parTrans" cxnId="{53969DC8-883F-4735-8B50-298E35FCE662}">
      <dgm:prSet/>
      <dgm:spPr/>
      <dgm:t>
        <a:bodyPr/>
        <a:lstStyle/>
        <a:p>
          <a:endParaRPr lang="en-AU"/>
        </a:p>
      </dgm:t>
    </dgm:pt>
    <dgm:pt modelId="{74176308-DC68-426E-A247-FDC445340D5E}" type="sibTrans" cxnId="{53969DC8-883F-4735-8B50-298E35FCE662}">
      <dgm:prSet/>
      <dgm:spPr/>
      <dgm:t>
        <a:bodyPr/>
        <a:lstStyle/>
        <a:p>
          <a:endParaRPr lang="en-AU"/>
        </a:p>
      </dgm:t>
    </dgm:pt>
    <dgm:pt modelId="{6638B306-DA38-462F-B59D-BD588C394D5B}">
      <dgm:prSet phldrT="[Text]"/>
      <dgm:spPr/>
      <dgm:t>
        <a:bodyPr/>
        <a:lstStyle/>
        <a:p>
          <a:r>
            <a:rPr lang="en-AU" dirty="0" smtClean="0"/>
            <a:t>Council funding program</a:t>
          </a:r>
          <a:endParaRPr lang="en-AU" dirty="0"/>
        </a:p>
      </dgm:t>
    </dgm:pt>
    <dgm:pt modelId="{58F75A13-B591-4A13-A088-DF796466D7B8}" type="parTrans" cxnId="{758DDAC9-BE6B-4582-A904-8DD62B7E6CDD}">
      <dgm:prSet/>
      <dgm:spPr/>
      <dgm:t>
        <a:bodyPr/>
        <a:lstStyle/>
        <a:p>
          <a:endParaRPr lang="en-AU"/>
        </a:p>
      </dgm:t>
    </dgm:pt>
    <dgm:pt modelId="{9421414B-E378-4783-B389-D729A3531255}" type="sibTrans" cxnId="{758DDAC9-BE6B-4582-A904-8DD62B7E6CDD}">
      <dgm:prSet/>
      <dgm:spPr/>
      <dgm:t>
        <a:bodyPr/>
        <a:lstStyle/>
        <a:p>
          <a:endParaRPr lang="en-AU"/>
        </a:p>
      </dgm:t>
    </dgm:pt>
    <dgm:pt modelId="{D71854B9-D5F3-4168-BA62-FD6084FD76B7}">
      <dgm:prSet phldrT="[Text]"/>
      <dgm:spPr/>
      <dgm:t>
        <a:bodyPr/>
        <a:lstStyle/>
        <a:p>
          <a:r>
            <a:rPr lang="en-AU" dirty="0" smtClean="0"/>
            <a:t>System integration between approvals participants</a:t>
          </a:r>
          <a:endParaRPr lang="en-AU" dirty="0"/>
        </a:p>
      </dgm:t>
    </dgm:pt>
    <dgm:pt modelId="{5C2EE96D-D1CB-4438-86C1-D26BE3015788}" type="parTrans" cxnId="{D4829755-4D58-4FEE-87A5-492ACD4EAA45}">
      <dgm:prSet/>
      <dgm:spPr/>
      <dgm:t>
        <a:bodyPr/>
        <a:lstStyle/>
        <a:p>
          <a:endParaRPr lang="en-AU"/>
        </a:p>
      </dgm:t>
    </dgm:pt>
    <dgm:pt modelId="{ED7F3F79-51B6-4104-875B-AEAD4FB237FC}" type="sibTrans" cxnId="{D4829755-4D58-4FEE-87A5-492ACD4EAA45}">
      <dgm:prSet/>
      <dgm:spPr/>
      <dgm:t>
        <a:bodyPr/>
        <a:lstStyle/>
        <a:p>
          <a:endParaRPr lang="en-AU"/>
        </a:p>
      </dgm:t>
    </dgm:pt>
    <dgm:pt modelId="{2AA82DC1-E236-452D-87A6-3A2360BEC96C}">
      <dgm:prSet phldrT="[Text]"/>
      <dgm:spPr/>
      <dgm:t>
        <a:bodyPr/>
        <a:lstStyle/>
        <a:p>
          <a:r>
            <a:rPr lang="en-AU" dirty="0" smtClean="0"/>
            <a:t>Technology</a:t>
          </a:r>
          <a:endParaRPr lang="en-AU" dirty="0"/>
        </a:p>
      </dgm:t>
    </dgm:pt>
    <dgm:pt modelId="{7DE17B1F-AC88-4C82-BD18-BB6D79A78491}" type="parTrans" cxnId="{3D78F3DD-4E15-49E6-884A-67DFDE412171}">
      <dgm:prSet/>
      <dgm:spPr/>
      <dgm:t>
        <a:bodyPr/>
        <a:lstStyle/>
        <a:p>
          <a:endParaRPr lang="en-AU"/>
        </a:p>
      </dgm:t>
    </dgm:pt>
    <dgm:pt modelId="{0198503E-F536-4ACC-83CE-C1D62EDB36CD}" type="sibTrans" cxnId="{3D78F3DD-4E15-49E6-884A-67DFDE412171}">
      <dgm:prSet/>
      <dgm:spPr/>
      <dgm:t>
        <a:bodyPr/>
        <a:lstStyle/>
        <a:p>
          <a:endParaRPr lang="en-AU"/>
        </a:p>
      </dgm:t>
    </dgm:pt>
    <dgm:pt modelId="{90E06FBE-756D-4C76-9D07-90641D067BDF}">
      <dgm:prSet phldrT="[Text]"/>
      <dgm:spPr/>
      <dgm:t>
        <a:bodyPr/>
        <a:lstStyle/>
        <a:p>
          <a:r>
            <a:rPr lang="en-AU" dirty="0" smtClean="0"/>
            <a:t>Priority resourcing models</a:t>
          </a:r>
          <a:endParaRPr lang="en-AU" dirty="0"/>
        </a:p>
      </dgm:t>
    </dgm:pt>
    <dgm:pt modelId="{F22A5549-0C59-49F9-98E5-D683870044D1}" type="parTrans" cxnId="{69226A79-1EE0-4E0A-95DF-C3FF69E1A413}">
      <dgm:prSet/>
      <dgm:spPr/>
    </dgm:pt>
    <dgm:pt modelId="{DAFABEB6-9A10-4525-8915-EF9854E54AF7}" type="sibTrans" cxnId="{69226A79-1EE0-4E0A-95DF-C3FF69E1A413}">
      <dgm:prSet/>
      <dgm:spPr/>
    </dgm:pt>
    <dgm:pt modelId="{0552ECB2-545C-4330-A7E6-100396707BFF}" type="pres">
      <dgm:prSet presAssocID="{C55CAC69-3DF9-4A2D-92C1-EB46E8DD4B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A195955-7D05-4BEB-B7D2-3CD719317157}" type="pres">
      <dgm:prSet presAssocID="{9F89549D-BE1E-4A3E-8FB3-158153AEB862}" presName="composite" presStyleCnt="0"/>
      <dgm:spPr/>
    </dgm:pt>
    <dgm:pt modelId="{9C5839CB-8FEF-47F5-B1C7-05BA8BA8E4A8}" type="pres">
      <dgm:prSet presAssocID="{9F89549D-BE1E-4A3E-8FB3-158153AEB8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5AC1A0-592D-4188-ADE4-AD44A8E1CA7D}" type="pres">
      <dgm:prSet presAssocID="{9F89549D-BE1E-4A3E-8FB3-158153AEB86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1CF633-7A55-4F48-8AF3-52134FD52F56}" type="pres">
      <dgm:prSet presAssocID="{C80DE70C-AA94-443C-BC5C-C90990FA7F28}" presName="sp" presStyleCnt="0"/>
      <dgm:spPr/>
    </dgm:pt>
    <dgm:pt modelId="{C7985C7E-3CCB-4972-A083-B6D6F2709F77}" type="pres">
      <dgm:prSet presAssocID="{D4A545AE-46DC-4096-A868-73BF447C85D4}" presName="composite" presStyleCnt="0"/>
      <dgm:spPr/>
    </dgm:pt>
    <dgm:pt modelId="{C258DDBC-1D05-409A-995E-DB512CF3479B}" type="pres">
      <dgm:prSet presAssocID="{D4A545AE-46DC-4096-A868-73BF447C85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FCC92A-E5B7-491D-B7CA-5BAA3481F30D}" type="pres">
      <dgm:prSet presAssocID="{D4A545AE-46DC-4096-A868-73BF447C85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D9500DF-A1CA-430F-B6DB-9528EF2A94C8}" type="pres">
      <dgm:prSet presAssocID="{BE63D507-B8A3-481D-870B-59CF93098CAE}" presName="sp" presStyleCnt="0"/>
      <dgm:spPr/>
    </dgm:pt>
    <dgm:pt modelId="{7A6468DF-84FA-4602-A2A4-DB9E4362484E}" type="pres">
      <dgm:prSet presAssocID="{237F7B3C-1040-43FF-8703-85807E529A2A}" presName="composite" presStyleCnt="0"/>
      <dgm:spPr/>
    </dgm:pt>
    <dgm:pt modelId="{06F3F664-4A87-4600-9449-1FCF573C8F8B}" type="pres">
      <dgm:prSet presAssocID="{237F7B3C-1040-43FF-8703-85807E529A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5BBD1F9-932E-46E9-A7C6-2F7B78D01191}" type="pres">
      <dgm:prSet presAssocID="{237F7B3C-1040-43FF-8703-85807E529A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F88D9B-7BBD-49E4-A675-E8DE5B48A863}" srcId="{9F89549D-BE1E-4A3E-8FB3-158153AEB862}" destId="{89F2865F-A31F-48D3-9A3B-24CB72699A89}" srcOrd="1" destOrd="0" parTransId="{4F777FF8-D321-4531-A36C-085B98EA89F7}" sibTransId="{5D1ACD17-5A8E-4C42-8D99-A9BF4B9D7061}"/>
    <dgm:cxn modelId="{63F89BF4-56F0-40BA-A06F-747232B4C670}" type="presOf" srcId="{6638B306-DA38-462F-B59D-BD588C394D5B}" destId="{425AC1A0-592D-4188-ADE4-AD44A8E1CA7D}" srcOrd="0" destOrd="3" presId="urn:microsoft.com/office/officeart/2005/8/layout/chevron2"/>
    <dgm:cxn modelId="{15F3D05A-63F0-45E5-91BC-446108203011}" type="presOf" srcId="{89F2865F-A31F-48D3-9A3B-24CB72699A89}" destId="{425AC1A0-592D-4188-ADE4-AD44A8E1CA7D}" srcOrd="0" destOrd="1" presId="urn:microsoft.com/office/officeart/2005/8/layout/chevron2"/>
    <dgm:cxn modelId="{9310162C-BAD6-4CCF-B65C-8BCCA0FD5204}" type="presOf" srcId="{C18647A0-FF2E-491D-9FF0-CB6515684520}" destId="{425AC1A0-592D-4188-ADE4-AD44A8E1CA7D}" srcOrd="0" destOrd="0" presId="urn:microsoft.com/office/officeart/2005/8/layout/chevron2"/>
    <dgm:cxn modelId="{67882AF2-2C56-432F-A079-4E810A31DBB3}" type="presOf" srcId="{D1CDE0E6-3D3D-4943-AB2F-51685E5BB5D4}" destId="{E5BBD1F9-932E-46E9-A7C6-2F7B78D01191}" srcOrd="0" destOrd="1" presId="urn:microsoft.com/office/officeart/2005/8/layout/chevron2"/>
    <dgm:cxn modelId="{6C71F053-026A-4D9F-97F8-5AF57717949B}" srcId="{D4A545AE-46DC-4096-A868-73BF447C85D4}" destId="{659EBE9A-873B-45E3-BEC7-A40C16D1A5EB}" srcOrd="2" destOrd="0" parTransId="{85B57B53-9C78-4D5D-BC13-4F7190809C03}" sibTransId="{5843B221-DA8B-4DB3-926D-0EC731EE5C12}"/>
    <dgm:cxn modelId="{2B3B8A30-A8D3-4F50-8E15-1134366AA2F9}" srcId="{237F7B3C-1040-43FF-8703-85807E529A2A}" destId="{D1CDE0E6-3D3D-4943-AB2F-51685E5BB5D4}" srcOrd="1" destOrd="0" parTransId="{ACF2E14E-2FFE-428A-B45F-5BFC9D3153CE}" sibTransId="{01BF4871-8E67-4A8A-89FA-AA23BF8BE61B}"/>
    <dgm:cxn modelId="{9EA34D01-E6FA-445B-9521-441F2012EAF4}" type="presOf" srcId="{C55CAC69-3DF9-4A2D-92C1-EB46E8DD4BCF}" destId="{0552ECB2-545C-4330-A7E6-100396707BFF}" srcOrd="0" destOrd="0" presId="urn:microsoft.com/office/officeart/2005/8/layout/chevron2"/>
    <dgm:cxn modelId="{6267D044-638C-4371-BD28-790A45922515}" srcId="{237F7B3C-1040-43FF-8703-85807E529A2A}" destId="{ED26FAAB-BD42-478C-9F12-54E5A6733132}" srcOrd="0" destOrd="0" parTransId="{CF07CA0F-D3F0-43B0-9083-04B0882903AC}" sibTransId="{C86CA3B8-2504-4E4A-9DA8-C28444136652}"/>
    <dgm:cxn modelId="{43F7A23A-CFB2-4F97-863D-E272D6AACA27}" type="presOf" srcId="{D71854B9-D5F3-4168-BA62-FD6084FD76B7}" destId="{ABFCC92A-E5B7-491D-B7CA-5BAA3481F30D}" srcOrd="0" destOrd="3" presId="urn:microsoft.com/office/officeart/2005/8/layout/chevron2"/>
    <dgm:cxn modelId="{B0CBEF3A-F335-4DDE-835D-71C4828E669B}" type="presOf" srcId="{237F7B3C-1040-43FF-8703-85807E529A2A}" destId="{06F3F664-4A87-4600-9449-1FCF573C8F8B}" srcOrd="0" destOrd="0" presId="urn:microsoft.com/office/officeart/2005/8/layout/chevron2"/>
    <dgm:cxn modelId="{56DDEA75-02A9-4A9A-A6E3-C1CFBE0CF7CB}" type="presOf" srcId="{90E06FBE-756D-4C76-9D07-90641D067BDF}" destId="{ABFCC92A-E5B7-491D-B7CA-5BAA3481F30D}" srcOrd="0" destOrd="1" presId="urn:microsoft.com/office/officeart/2005/8/layout/chevron2"/>
    <dgm:cxn modelId="{8CC9E40F-BA4D-4F31-AC75-8F791CF1ADB8}" srcId="{C55CAC69-3DF9-4A2D-92C1-EB46E8DD4BCF}" destId="{9F89549D-BE1E-4A3E-8FB3-158153AEB862}" srcOrd="0" destOrd="0" parTransId="{906A0DDB-7AE9-45CE-B384-495DC3AD29E5}" sibTransId="{C80DE70C-AA94-443C-BC5C-C90990FA7F28}"/>
    <dgm:cxn modelId="{F3923ED3-8D2C-454F-936B-1EE8E04523C3}" srcId="{C55CAC69-3DF9-4A2D-92C1-EB46E8DD4BCF}" destId="{D4A545AE-46DC-4096-A868-73BF447C85D4}" srcOrd="1" destOrd="0" parTransId="{55561D3B-A6D0-4706-A2CA-388F5F6E3356}" sibTransId="{BE63D507-B8A3-481D-870B-59CF93098CAE}"/>
    <dgm:cxn modelId="{09FC2918-3C98-40AE-BBC6-9F822DD33507}" type="presOf" srcId="{659EBE9A-873B-45E3-BEC7-A40C16D1A5EB}" destId="{ABFCC92A-E5B7-491D-B7CA-5BAA3481F30D}" srcOrd="0" destOrd="2" presId="urn:microsoft.com/office/officeart/2005/8/layout/chevron2"/>
    <dgm:cxn modelId="{610993C0-79D6-4997-BA62-6A57AF274B04}" type="presOf" srcId="{D4A545AE-46DC-4096-A868-73BF447C85D4}" destId="{C258DDBC-1D05-409A-995E-DB512CF3479B}" srcOrd="0" destOrd="0" presId="urn:microsoft.com/office/officeart/2005/8/layout/chevron2"/>
    <dgm:cxn modelId="{69226A79-1EE0-4E0A-95DF-C3FF69E1A413}" srcId="{D4A545AE-46DC-4096-A868-73BF447C85D4}" destId="{90E06FBE-756D-4C76-9D07-90641D067BDF}" srcOrd="1" destOrd="0" parTransId="{F22A5549-0C59-49F9-98E5-D683870044D1}" sibTransId="{DAFABEB6-9A10-4525-8915-EF9854E54AF7}"/>
    <dgm:cxn modelId="{A24EDD49-24A1-40A6-A1DB-1F39B8F25C3F}" srcId="{D4A545AE-46DC-4096-A868-73BF447C85D4}" destId="{428A09BC-5566-47E9-A447-97DC9F3A6AAD}" srcOrd="0" destOrd="0" parTransId="{7138554A-437F-4B94-85C0-AB799A03DEDF}" sibTransId="{664E35BD-92B6-4CED-8972-BD5E8992E1EF}"/>
    <dgm:cxn modelId="{C60D7FDB-A9E4-4521-B753-A7A6D11E4A55}" type="presOf" srcId="{ED26FAAB-BD42-478C-9F12-54E5A6733132}" destId="{E5BBD1F9-932E-46E9-A7C6-2F7B78D01191}" srcOrd="0" destOrd="0" presId="urn:microsoft.com/office/officeart/2005/8/layout/chevron2"/>
    <dgm:cxn modelId="{9592F07C-F547-4BE5-A9D6-0B38DDAF6D7C}" type="presOf" srcId="{2AA82DC1-E236-452D-87A6-3A2360BEC96C}" destId="{E5BBD1F9-932E-46E9-A7C6-2F7B78D01191}" srcOrd="0" destOrd="2" presId="urn:microsoft.com/office/officeart/2005/8/layout/chevron2"/>
    <dgm:cxn modelId="{D4829755-4D58-4FEE-87A5-492ACD4EAA45}" srcId="{D4A545AE-46DC-4096-A868-73BF447C85D4}" destId="{D71854B9-D5F3-4168-BA62-FD6084FD76B7}" srcOrd="3" destOrd="0" parTransId="{5C2EE96D-D1CB-4438-86C1-D26BE3015788}" sibTransId="{ED7F3F79-51B6-4104-875B-AEAD4FB237FC}"/>
    <dgm:cxn modelId="{3D78F3DD-4E15-49E6-884A-67DFDE412171}" srcId="{237F7B3C-1040-43FF-8703-85807E529A2A}" destId="{2AA82DC1-E236-452D-87A6-3A2360BEC96C}" srcOrd="2" destOrd="0" parTransId="{7DE17B1F-AC88-4C82-BD18-BB6D79A78491}" sibTransId="{0198503E-F536-4ACC-83CE-C1D62EDB36CD}"/>
    <dgm:cxn modelId="{4BECDCAB-70F1-4342-93A3-308ADB1C78DF}" type="presOf" srcId="{428A09BC-5566-47E9-A447-97DC9F3A6AAD}" destId="{ABFCC92A-E5B7-491D-B7CA-5BAA3481F30D}" srcOrd="0" destOrd="0" presId="urn:microsoft.com/office/officeart/2005/8/layout/chevron2"/>
    <dgm:cxn modelId="{8FFDFC43-62FE-4977-9EDE-746EF006A15C}" type="presOf" srcId="{991A9355-958A-49D6-9158-C92308453677}" destId="{425AC1A0-592D-4188-ADE4-AD44A8E1CA7D}" srcOrd="0" destOrd="2" presId="urn:microsoft.com/office/officeart/2005/8/layout/chevron2"/>
    <dgm:cxn modelId="{24B432B1-1EAA-4B94-A888-9AB231A5EE9B}" type="presOf" srcId="{9F89549D-BE1E-4A3E-8FB3-158153AEB862}" destId="{9C5839CB-8FEF-47F5-B1C7-05BA8BA8E4A8}" srcOrd="0" destOrd="0" presId="urn:microsoft.com/office/officeart/2005/8/layout/chevron2"/>
    <dgm:cxn modelId="{53969DC8-883F-4735-8B50-298E35FCE662}" srcId="{9F89549D-BE1E-4A3E-8FB3-158153AEB862}" destId="{991A9355-958A-49D6-9158-C92308453677}" srcOrd="2" destOrd="0" parTransId="{919CAAC2-F513-4099-A069-F8BB48C4D5F9}" sibTransId="{74176308-DC68-426E-A247-FDC445340D5E}"/>
    <dgm:cxn modelId="{758DDAC9-BE6B-4582-A904-8DD62B7E6CDD}" srcId="{9F89549D-BE1E-4A3E-8FB3-158153AEB862}" destId="{6638B306-DA38-462F-B59D-BD588C394D5B}" srcOrd="3" destOrd="0" parTransId="{58F75A13-B591-4A13-A088-DF796466D7B8}" sibTransId="{9421414B-E378-4783-B389-D729A3531255}"/>
    <dgm:cxn modelId="{3ADD22CB-8B30-4CFB-A680-5DB5D9706361}" srcId="{C55CAC69-3DF9-4A2D-92C1-EB46E8DD4BCF}" destId="{237F7B3C-1040-43FF-8703-85807E529A2A}" srcOrd="2" destOrd="0" parTransId="{3118F4EB-34E5-4047-9F81-737E67D6EF36}" sibTransId="{4599D9AC-149B-4386-84B5-15A2BF7D0927}"/>
    <dgm:cxn modelId="{5E3FDF7F-DEB0-45C2-AA81-D5A76C2E1395}" srcId="{9F89549D-BE1E-4A3E-8FB3-158153AEB862}" destId="{C18647A0-FF2E-491D-9FF0-CB6515684520}" srcOrd="0" destOrd="0" parTransId="{9787DED2-0F1E-4C86-A3B0-C0B3A830F268}" sibTransId="{C7E912BF-0C71-4706-83C3-87AC59E98104}"/>
    <dgm:cxn modelId="{E5F61F44-FC4C-4313-AF2A-31EE081131C0}" type="presParOf" srcId="{0552ECB2-545C-4330-A7E6-100396707BFF}" destId="{0A195955-7D05-4BEB-B7D2-3CD719317157}" srcOrd="0" destOrd="0" presId="urn:microsoft.com/office/officeart/2005/8/layout/chevron2"/>
    <dgm:cxn modelId="{F98315DE-2799-41F0-A867-904E7D9531EF}" type="presParOf" srcId="{0A195955-7D05-4BEB-B7D2-3CD719317157}" destId="{9C5839CB-8FEF-47F5-B1C7-05BA8BA8E4A8}" srcOrd="0" destOrd="0" presId="urn:microsoft.com/office/officeart/2005/8/layout/chevron2"/>
    <dgm:cxn modelId="{7CB933F7-85E2-40E1-9B70-8DF49952906F}" type="presParOf" srcId="{0A195955-7D05-4BEB-B7D2-3CD719317157}" destId="{425AC1A0-592D-4188-ADE4-AD44A8E1CA7D}" srcOrd="1" destOrd="0" presId="urn:microsoft.com/office/officeart/2005/8/layout/chevron2"/>
    <dgm:cxn modelId="{A5C575B5-127B-4C2A-BB18-C2886ADD4B7A}" type="presParOf" srcId="{0552ECB2-545C-4330-A7E6-100396707BFF}" destId="{B31CF633-7A55-4F48-8AF3-52134FD52F56}" srcOrd="1" destOrd="0" presId="urn:microsoft.com/office/officeart/2005/8/layout/chevron2"/>
    <dgm:cxn modelId="{8CA56B87-7670-4DF8-A31D-EDB3F2D4C911}" type="presParOf" srcId="{0552ECB2-545C-4330-A7E6-100396707BFF}" destId="{C7985C7E-3CCB-4972-A083-B6D6F2709F77}" srcOrd="2" destOrd="0" presId="urn:microsoft.com/office/officeart/2005/8/layout/chevron2"/>
    <dgm:cxn modelId="{D30D3DE8-78D0-4A8C-B9DF-C647A4792AE5}" type="presParOf" srcId="{C7985C7E-3CCB-4972-A083-B6D6F2709F77}" destId="{C258DDBC-1D05-409A-995E-DB512CF3479B}" srcOrd="0" destOrd="0" presId="urn:microsoft.com/office/officeart/2005/8/layout/chevron2"/>
    <dgm:cxn modelId="{F4119834-B7E0-4ADC-BA98-C1CF2E587C43}" type="presParOf" srcId="{C7985C7E-3CCB-4972-A083-B6D6F2709F77}" destId="{ABFCC92A-E5B7-491D-B7CA-5BAA3481F30D}" srcOrd="1" destOrd="0" presId="urn:microsoft.com/office/officeart/2005/8/layout/chevron2"/>
    <dgm:cxn modelId="{29C615BA-C245-4310-A053-AC0C9667EEDF}" type="presParOf" srcId="{0552ECB2-545C-4330-A7E6-100396707BFF}" destId="{DD9500DF-A1CA-430F-B6DB-9528EF2A94C8}" srcOrd="3" destOrd="0" presId="urn:microsoft.com/office/officeart/2005/8/layout/chevron2"/>
    <dgm:cxn modelId="{43B1EA88-5497-46C1-843E-3FB4C5BE4675}" type="presParOf" srcId="{0552ECB2-545C-4330-A7E6-100396707BFF}" destId="{7A6468DF-84FA-4602-A2A4-DB9E4362484E}" srcOrd="4" destOrd="0" presId="urn:microsoft.com/office/officeart/2005/8/layout/chevron2"/>
    <dgm:cxn modelId="{6B886543-26D8-4DCB-BBBB-DE04B70EE36B}" type="presParOf" srcId="{7A6468DF-84FA-4602-A2A4-DB9E4362484E}" destId="{06F3F664-4A87-4600-9449-1FCF573C8F8B}" srcOrd="0" destOrd="0" presId="urn:microsoft.com/office/officeart/2005/8/layout/chevron2"/>
    <dgm:cxn modelId="{0AAE18FF-5EE7-4DE8-BAA3-2A67434295F5}" type="presParOf" srcId="{7A6468DF-84FA-4602-A2A4-DB9E4362484E}" destId="{E5BBD1F9-932E-46E9-A7C6-2F7B78D011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88399" y="6373287"/>
            <a:ext cx="349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D06120-35F4-4AC8-96D3-EE3CFB473F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2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18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57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43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74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7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0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11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89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848"/>
            <a:ext cx="9144000" cy="763152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88399" y="6373287"/>
            <a:ext cx="349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D06120-35F4-4AC8-96D3-EE3CFB473F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44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3C7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750"/>
        </a:spcBef>
        <a:buClr>
          <a:srgbClr val="003C74"/>
        </a:buClr>
        <a:buFont typeface="Arial" panose="020B0604020202020204" pitchFamily="34" charset="0"/>
        <a:buChar char="•"/>
        <a:defRPr sz="2400" kern="1200">
          <a:solidFill>
            <a:srgbClr val="4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269875" algn="l" defTabSz="685800" rtl="0" eaLnBrk="1" latinLnBrk="0" hangingPunct="1">
        <a:lnSpc>
          <a:spcPct val="90000"/>
        </a:lnSpc>
        <a:spcBef>
          <a:spcPts val="375"/>
        </a:spcBef>
        <a:buClr>
          <a:srgbClr val="003C74"/>
        </a:buClr>
        <a:buFont typeface="Arial" panose="020B0604020202020204" pitchFamily="34" charset="0"/>
        <a:buChar char="•"/>
        <a:defRPr sz="2400" kern="1200">
          <a:solidFill>
            <a:srgbClr val="4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263525" algn="l" defTabSz="685800" rtl="0" eaLnBrk="1" latinLnBrk="0" hangingPunct="1">
        <a:lnSpc>
          <a:spcPct val="90000"/>
        </a:lnSpc>
        <a:spcBef>
          <a:spcPts val="375"/>
        </a:spcBef>
        <a:buClr>
          <a:srgbClr val="003C74"/>
        </a:buClr>
        <a:buFont typeface="Arial" panose="020B0604020202020204" pitchFamily="34" charset="0"/>
        <a:buChar char="•"/>
        <a:defRPr sz="2400" kern="1200">
          <a:solidFill>
            <a:srgbClr val="4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9875" algn="l" defTabSz="685800" rtl="0" eaLnBrk="1" latinLnBrk="0" hangingPunct="1">
        <a:lnSpc>
          <a:spcPct val="90000"/>
        </a:lnSpc>
        <a:spcBef>
          <a:spcPts val="375"/>
        </a:spcBef>
        <a:buClr>
          <a:srgbClr val="003C74"/>
        </a:buClr>
        <a:buFont typeface="Arial" panose="020B0604020202020204" pitchFamily="34" charset="0"/>
        <a:buChar char="•"/>
        <a:defRPr sz="2400" kern="1200">
          <a:solidFill>
            <a:srgbClr val="4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1463" algn="l" defTabSz="685800" rtl="0" eaLnBrk="1" latinLnBrk="0" hangingPunct="1">
        <a:lnSpc>
          <a:spcPct val="90000"/>
        </a:lnSpc>
        <a:spcBef>
          <a:spcPts val="375"/>
        </a:spcBef>
        <a:buClr>
          <a:srgbClr val="003C74"/>
        </a:buClr>
        <a:buFont typeface="Arial" panose="020B0604020202020204" pitchFamily="34" charset="0"/>
        <a:buChar char="•"/>
        <a:defRPr sz="2400" kern="1200">
          <a:solidFill>
            <a:srgbClr val="4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1" y="216429"/>
            <a:ext cx="8398935" cy="879821"/>
          </a:xfrm>
        </p:spPr>
        <p:txBody>
          <a:bodyPr>
            <a:normAutofit/>
          </a:bodyPr>
          <a:lstStyle/>
          <a:p>
            <a:pPr algn="l"/>
            <a:r>
              <a:rPr lang="en-AU" sz="3600" b="0" dirty="0" smtClean="0">
                <a:solidFill>
                  <a:srgbClr val="63B9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PSP Approvals Streamlining</a:t>
            </a:r>
            <a:endParaRPr lang="en-AU" sz="3600" b="0" dirty="0">
              <a:solidFill>
                <a:srgbClr val="63B9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531" y="1092196"/>
            <a:ext cx="8398935" cy="54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3C7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Dean Rochfort</a:t>
            </a:r>
          </a:p>
          <a:p>
            <a:pPr algn="l">
              <a:lnSpc>
                <a:spcPct val="120000"/>
              </a:lnSpc>
            </a:pPr>
            <a:r>
              <a:rPr lang="en-A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Post PSP Approvals Streamlining Manager, Victorian Planning Authority</a:t>
            </a:r>
            <a:endParaRPr lang="en-A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2531" y="1363127"/>
            <a:ext cx="8398935" cy="541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3C7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12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AU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555" r="-630"/>
          <a:stretch/>
        </p:blipFill>
        <p:spPr>
          <a:xfrm>
            <a:off x="-1" y="2693773"/>
            <a:ext cx="9201665" cy="41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Post PSP Approvals Streamlining - Why?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684" y="932728"/>
            <a:ext cx="7396433" cy="51618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3780" y="6145425"/>
            <a:ext cx="69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/>
              <a:t>Source: Improving Planning System productivity in the development of Melbourne’s Growth Areas, Stockland/Urban Enterprise 2015.</a:t>
            </a:r>
            <a:endParaRPr lang="en-AU" sz="900" dirty="0"/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9102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/>
              <a:t>Post PSP Approvals Streamlining - Why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37" y="876299"/>
            <a:ext cx="5026726" cy="5105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/>
              <a:t>Post PSP Approvals Streamlining </a:t>
            </a:r>
            <a:r>
              <a:rPr lang="en-AU" dirty="0" smtClean="0"/>
              <a:t>- Aims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021492"/>
            <a:ext cx="7886700" cy="5155471"/>
          </a:xfrm>
        </p:spPr>
        <p:txBody>
          <a:bodyPr/>
          <a:lstStyle/>
          <a:p>
            <a:r>
              <a:rPr lang="en-AU" dirty="0" smtClean="0"/>
              <a:t>Maintain a strong pipeline of supply: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 smtClean="0"/>
              <a:t>Melbourne at 8 million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 smtClean="0"/>
              <a:t>15 year supply target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 smtClean="0"/>
              <a:t>Support housing affordability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dirty="0" smtClean="0"/>
          </a:p>
          <a:p>
            <a:pPr marL="271463" lvl="1" indent="-271463">
              <a:spcBef>
                <a:spcPts val="750"/>
              </a:spcBef>
            </a:pPr>
            <a:r>
              <a:rPr lang="en-AU" dirty="0" smtClean="0"/>
              <a:t>Tackle Victoria’s </a:t>
            </a:r>
            <a:r>
              <a:rPr lang="en-AU" dirty="0"/>
              <a:t>competitive </a:t>
            </a:r>
            <a:r>
              <a:rPr lang="en-AU" dirty="0" smtClean="0"/>
              <a:t>disadvantage</a:t>
            </a:r>
            <a:r>
              <a:rPr lang="en-AU" dirty="0"/>
              <a:t>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 smtClean="0"/>
              <a:t>Melbourne’s Greenfields Post PSP approvals times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dirty="0"/>
          </a:p>
          <a:p>
            <a:pPr marL="271463" lvl="1" indent="-271463">
              <a:spcBef>
                <a:spcPts val="750"/>
              </a:spcBef>
            </a:pPr>
            <a:r>
              <a:rPr lang="en-AU" dirty="0" smtClean="0"/>
              <a:t>Benefits </a:t>
            </a:r>
            <a:r>
              <a:rPr lang="en-AU" dirty="0"/>
              <a:t>of faster </a:t>
            </a:r>
            <a:r>
              <a:rPr lang="en-AU" dirty="0" smtClean="0"/>
              <a:t>approvals: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 smtClean="0"/>
              <a:t>Direct savings to the developer </a:t>
            </a:r>
            <a:r>
              <a:rPr lang="en-AU" dirty="0"/>
              <a:t>per </a:t>
            </a:r>
            <a:r>
              <a:rPr lang="en-AU" dirty="0" smtClean="0"/>
              <a:t>month, per lot of $3,359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AU" dirty="0"/>
              <a:t>20% reduction, 4.6 months, economic benefit of $798m 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70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/>
              <a:t>Post PSP Approvals Streamlining - What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14441"/>
          <a:stretch/>
        </p:blipFill>
        <p:spPr>
          <a:xfrm>
            <a:off x="741524" y="816105"/>
            <a:ext cx="7660951" cy="2998014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 rot="5400000">
            <a:off x="2099597" y="773308"/>
            <a:ext cx="2802968" cy="537107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779372" y="4932365"/>
            <a:ext cx="343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Primary Focus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7401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/>
              <a:t>Post PSP Approvals Streamlining - How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049" y="768706"/>
            <a:ext cx="6067902" cy="544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431229">
            <a:off x="1287812" y="2978182"/>
            <a:ext cx="6278321" cy="1200329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Collaboration</a:t>
            </a:r>
            <a:endParaRPr lang="en-US" sz="7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9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271"/>
            <a:ext cx="7886700" cy="672842"/>
          </a:xfrm>
        </p:spPr>
        <p:txBody>
          <a:bodyPr>
            <a:normAutofit fontScale="90000"/>
          </a:bodyPr>
          <a:lstStyle/>
          <a:p>
            <a:r>
              <a:rPr lang="en-AU" dirty="0"/>
              <a:t>Post PSP Approvals Streamlining - How</a:t>
            </a:r>
            <a:r>
              <a:rPr lang="en-AU" dirty="0" smtClean="0"/>
              <a:t>?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6150158"/>
              </p:ext>
            </p:extLst>
          </p:nvPr>
        </p:nvGraphicFramePr>
        <p:xfrm>
          <a:off x="1260389" y="939113"/>
          <a:ext cx="6697362" cy="502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5839CB-8FEF-47F5-B1C7-05BA8BA8E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5AC1A0-592D-4188-ADE4-AD44A8E1C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8DDBC-1D05-409A-995E-DB512CF34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FCC92A-E5B7-491D-B7CA-5BAA3481F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F3F664-4A87-4600-9449-1FCF573C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BBD1F9-932E-46E9-A7C6-2F7B78D0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8323" y="362465"/>
            <a:ext cx="8516471" cy="5758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3C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AU" sz="3200" dirty="0"/>
              <a:t>Post PSP Approvals </a:t>
            </a:r>
            <a:r>
              <a:rPr lang="en-AU" sz="3200" dirty="0" smtClean="0"/>
              <a:t>Streamlining</a:t>
            </a:r>
          </a:p>
          <a:p>
            <a:pPr algn="ctr"/>
            <a:endParaRPr lang="en-AU" sz="2800" dirty="0" smtClean="0"/>
          </a:p>
          <a:p>
            <a:pPr algn="ctr"/>
            <a:endParaRPr lang="en-AU" sz="2800" dirty="0" smtClean="0"/>
          </a:p>
          <a:p>
            <a:pPr algn="ctr"/>
            <a:r>
              <a:rPr lang="en-AU" sz="6000" dirty="0" smtClean="0"/>
              <a:t>Questions?</a:t>
            </a:r>
            <a:r>
              <a:rPr lang="en-AU" dirty="0" smtClean="0"/>
              <a:t> </a:t>
            </a:r>
          </a:p>
          <a:p>
            <a:pPr algn="ctr"/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1800" dirty="0"/>
          </a:p>
          <a:p>
            <a:pPr algn="ctr"/>
            <a:r>
              <a:rPr lang="en-AU" sz="1800" dirty="0" smtClean="0"/>
              <a:t>Contact:</a:t>
            </a:r>
          </a:p>
          <a:p>
            <a:pPr algn="ctr"/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Dean Rochfort</a:t>
            </a:r>
            <a:br>
              <a:rPr lang="en-AU" sz="1800" dirty="0" smtClean="0"/>
            </a:br>
            <a:r>
              <a:rPr lang="en-AU" sz="1800" dirty="0" smtClean="0"/>
              <a:t>Post PSP Approvals Streamlining Manager</a:t>
            </a:r>
            <a:br>
              <a:rPr lang="en-AU" sz="1800" dirty="0" smtClean="0"/>
            </a:br>
            <a:r>
              <a:rPr lang="en-AU" sz="1800" dirty="0" smtClean="0"/>
              <a:t>Victorian Planning Authority</a:t>
            </a:r>
            <a:br>
              <a:rPr lang="en-AU" sz="1800" dirty="0" smtClean="0"/>
            </a:br>
            <a:r>
              <a:rPr lang="en-AU" sz="1800" dirty="0" smtClean="0"/>
              <a:t>T: 03 9651 9689</a:t>
            </a:r>
            <a:br>
              <a:rPr lang="en-AU" sz="1800" dirty="0" smtClean="0"/>
            </a:br>
            <a:r>
              <a:rPr lang="en-AU" sz="1800" dirty="0" smtClean="0"/>
              <a:t>E: dean.rochfort@vpa.vic.gov.au</a:t>
            </a:r>
            <a:br>
              <a:rPr lang="en-AU" sz="1800" dirty="0" smtClean="0"/>
            </a:b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62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PA_Powerpoint template_White" id="{B530B453-FF6E-4165-B5C9-9BF4F0266138}" vid="{E55A2EDD-29A2-4EFC-BEF0-D53E116987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VPA_Powerpoint template_White</Template>
  <TotalTime>538</TotalTime>
  <Words>182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Post PSP Approvals Streamlining</vt:lpstr>
      <vt:lpstr>Post PSP Approvals Streamlining - Why?</vt:lpstr>
      <vt:lpstr>Post PSP Approvals Streamlining - Why?</vt:lpstr>
      <vt:lpstr>Post PSP Approvals Streamlining - Aims</vt:lpstr>
      <vt:lpstr>Post PSP Approvals Streamlining - What?</vt:lpstr>
      <vt:lpstr>Post PSP Approvals Streamlining - How?</vt:lpstr>
      <vt:lpstr>Post PSP Approvals Streamlining - How?</vt:lpstr>
      <vt:lpstr>PowerPoint Presentation</vt:lpstr>
    </vt:vector>
  </TitlesOfParts>
  <Company>Metropolitan Planning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PSP Approvals Streamlining</dc:title>
  <dc:creator>Dean Rochfort</dc:creator>
  <cp:lastModifiedBy>Marie Valentini</cp:lastModifiedBy>
  <cp:revision>22</cp:revision>
  <dcterms:created xsi:type="dcterms:W3CDTF">2016-10-23T23:10:02Z</dcterms:created>
  <dcterms:modified xsi:type="dcterms:W3CDTF">2016-10-27T04:19:03Z</dcterms:modified>
</cp:coreProperties>
</file>